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1" r:id="rId6"/>
    <p:sldId id="272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2" autoAdjust="0"/>
  </p:normalViewPr>
  <p:slideViewPr>
    <p:cSldViewPr>
      <p:cViewPr>
        <p:scale>
          <a:sx n="80" d="100"/>
          <a:sy n="80" d="100"/>
        </p:scale>
        <p:origin x="-1026" y="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5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06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11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4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8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58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4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4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3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4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8305800" cy="5562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Data </a:t>
            </a:r>
            <a:r>
              <a:rPr lang="en-US" dirty="0" err="1" smtClean="0"/>
              <a:t>Wearhouse</a:t>
            </a:r>
            <a:r>
              <a:rPr lang="en-US" dirty="0" smtClean="0"/>
              <a:t> – Lattice of Cuboids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8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3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77"/>
          <a:stretch/>
        </p:blipFill>
        <p:spPr>
          <a:xfrm>
            <a:off x="228600" y="0"/>
            <a:ext cx="861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87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9" r="16753"/>
          <a:stretch/>
        </p:blipFill>
        <p:spPr>
          <a:xfrm>
            <a:off x="457200" y="0"/>
            <a:ext cx="8153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02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09"/>
          <a:stretch/>
        </p:blipFill>
        <p:spPr>
          <a:xfrm>
            <a:off x="0" y="0"/>
            <a:ext cx="891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6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2" t="34849" r="4633" b="30303"/>
          <a:stretch/>
        </p:blipFill>
        <p:spPr>
          <a:xfrm rot="10800000">
            <a:off x="1219200" y="1904999"/>
            <a:ext cx="7073736" cy="34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24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6540</TotalTime>
  <Words>6</Words>
  <Application>Microsoft Office PowerPoint</Application>
  <PresentationFormat>On-screen Show (4:3)</PresentationFormat>
  <Paragraphs>1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Data Wearhouse – Lattice of Cuboids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dc:creator>User</dc:creator>
  <cp:lastModifiedBy>User</cp:lastModifiedBy>
  <cp:revision>115</cp:revision>
  <dcterms:created xsi:type="dcterms:W3CDTF">2021-05-17T06:25:24Z</dcterms:created>
  <dcterms:modified xsi:type="dcterms:W3CDTF">2021-08-30T10:07:32Z</dcterms:modified>
</cp:coreProperties>
</file>